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13" r:id="rId3"/>
    <p:sldId id="338" r:id="rId4"/>
    <p:sldId id="329" r:id="rId5"/>
    <p:sldId id="343" r:id="rId6"/>
    <p:sldId id="344" r:id="rId7"/>
    <p:sldId id="331" r:id="rId8"/>
    <p:sldId id="339" r:id="rId9"/>
    <p:sldId id="341" r:id="rId10"/>
    <p:sldId id="34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29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Законы логики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400" b="1" dirty="0" smtClean="0">
                <a:solidFill>
                  <a:schemeClr val="tx1"/>
                </a:solidFill>
              </a:rPr>
              <a:t>Четвёртый закон логики 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Г. Лейбница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5" name="Содержимое 4" descr="Лейб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16832"/>
            <a:ext cx="3049141" cy="403244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Закон достаточного основания</a:t>
            </a:r>
            <a:r>
              <a:rPr lang="ru-RU" dirty="0" smtClean="0"/>
              <a:t>: ничего не происходит без достаточного на то основания (</a:t>
            </a:r>
            <a:r>
              <a:rPr lang="ru-RU" dirty="0" err="1" smtClean="0"/>
              <a:t>Левкипп</a:t>
            </a:r>
            <a:r>
              <a:rPr lang="ru-RU" dirty="0" smtClean="0"/>
              <a:t> и </a:t>
            </a:r>
            <a:r>
              <a:rPr lang="ru-RU" dirty="0" err="1" smtClean="0"/>
              <a:t>Демокрит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Мысль может быть признанна истинной только если для этого имеются достаточные основания (Лейбниц)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</a:t>
            </a:r>
            <a:r>
              <a:rPr lang="ru-RU" sz="3200" b="1" dirty="0" smtClean="0">
                <a:solidFill>
                  <a:schemeClr val="tx1"/>
                </a:solidFill>
              </a:rPr>
              <a:t>Философия (с др.греч. – любовь к мудрости</a:t>
            </a:r>
            <a:r>
              <a:rPr lang="ru-RU" sz="3200" dirty="0" smtClean="0"/>
              <a:t>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- </a:t>
            </a:r>
            <a:r>
              <a:rPr lang="ru-RU" sz="2400" dirty="0" smtClean="0"/>
              <a:t>это особая форма познания мира, формирующая наиболее общие представления человека о бытии природы, общества и государства.</a:t>
            </a:r>
          </a:p>
          <a:p>
            <a:r>
              <a:rPr lang="ru-RU" sz="2400" dirty="0" smtClean="0"/>
              <a:t>Автор понятия : </a:t>
            </a:r>
            <a:r>
              <a:rPr lang="ru-RU" sz="2400" b="1" dirty="0" smtClean="0"/>
              <a:t>Пифагор (570-495)</a:t>
            </a:r>
          </a:p>
          <a:p>
            <a:endParaRPr lang="ru-RU" sz="2800" b="1" dirty="0"/>
          </a:p>
        </p:txBody>
      </p:sp>
      <p:pic>
        <p:nvPicPr>
          <p:cNvPr id="4" name="Рисунок 3" descr="пифаго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852936"/>
            <a:ext cx="2592288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r>
              <a:rPr lang="ru-RU" dirty="0" smtClean="0">
                <a:solidFill>
                  <a:schemeClr val="tx1"/>
                </a:solidFill>
              </a:rPr>
              <a:t>Разделы философии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735516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580"/>
                <a:gridCol w="36775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раздела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  изучения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Онтология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Бытие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Гносеология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Познание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Логика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Законы мышления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Диалектика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Противоречия в развитии</a:t>
                      </a:r>
                      <a:r>
                        <a:rPr lang="ru-RU" baseline="0" dirty="0" smtClean="0"/>
                        <a:t> мира и человека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Аксиология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Систему ценностей человека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Нормы и правила поведения человека в обществе,</a:t>
                      </a:r>
                      <a:r>
                        <a:rPr lang="ru-RU" baseline="0" dirty="0" smtClean="0"/>
                        <a:t> профессии, межличностном общении и т.д.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Эстетика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Сущность</a:t>
                      </a:r>
                      <a:r>
                        <a:rPr lang="ru-RU" baseline="0" dirty="0" smtClean="0"/>
                        <a:t> и формы прекрасного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Аристотель (384-322 гг. до н.э.)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Создатель логики и трёх ее законов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Логика</a:t>
            </a:r>
            <a:r>
              <a:rPr lang="ru-RU" dirty="0" smtClean="0"/>
              <a:t> – это: раздел философии, изучающий законы мышления;</a:t>
            </a:r>
          </a:p>
          <a:p>
            <a:r>
              <a:rPr lang="ru-RU" b="1" dirty="0" smtClean="0"/>
              <a:t>Мышление </a:t>
            </a:r>
            <a:r>
              <a:rPr lang="ru-RU" dirty="0" smtClean="0"/>
              <a:t>– высшая стадия познания, процесс отражения действительности в форме понятий, суждений, умозаключений;</a:t>
            </a:r>
            <a:endParaRPr lang="ru-RU" dirty="0" smtClean="0"/>
          </a:p>
          <a:p>
            <a:r>
              <a:rPr lang="ru-RU" b="1" dirty="0" smtClean="0"/>
              <a:t>Законы логики </a:t>
            </a:r>
            <a:r>
              <a:rPr lang="ru-RU" dirty="0" smtClean="0"/>
              <a:t>– фундаментальные нормы и принципы мыслительной деятельности, обеспечивающие правильный характер мышления. </a:t>
            </a:r>
            <a:endParaRPr lang="ru-RU" dirty="0"/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25" y="2514600"/>
            <a:ext cx="3069537" cy="384651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/>
              <a:t>Законы логики </a:t>
            </a:r>
            <a:r>
              <a:rPr lang="ru-RU" dirty="0" smtClean="0"/>
              <a:t>– фундаментальные нормы и принципы мыслительной деятельности, обеспечивающие правильный характер </a:t>
            </a:r>
            <a:r>
              <a:rPr lang="ru-RU" dirty="0" smtClean="0"/>
              <a:t>мышления.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Критерии правильного мышления:</a:t>
            </a:r>
          </a:p>
          <a:p>
            <a:r>
              <a:rPr lang="ru-RU" dirty="0" smtClean="0"/>
              <a:t>1) определённость;</a:t>
            </a:r>
          </a:p>
          <a:p>
            <a:endParaRPr lang="ru-RU" dirty="0" smtClean="0"/>
          </a:p>
          <a:p>
            <a:r>
              <a:rPr lang="ru-RU" dirty="0" smtClean="0"/>
              <a:t>2) последовательность;</a:t>
            </a:r>
          </a:p>
          <a:p>
            <a:endParaRPr lang="ru-RU" dirty="0" smtClean="0"/>
          </a:p>
          <a:p>
            <a:r>
              <a:rPr lang="ru-RU" dirty="0" smtClean="0"/>
              <a:t>3) обоснованность.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400" b="1" dirty="0" smtClean="0">
                <a:solidFill>
                  <a:schemeClr val="tx1"/>
                </a:solidFill>
              </a:rPr>
              <a:t>Форма движения мысли И. Фихте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r>
              <a:rPr lang="ru-RU" b="1" dirty="0" smtClean="0"/>
              <a:t>Понятие </a:t>
            </a:r>
            <a:r>
              <a:rPr lang="ru-RU" dirty="0" smtClean="0"/>
              <a:t>– элементарная форма мысли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2. </a:t>
            </a:r>
            <a:r>
              <a:rPr lang="ru-RU" b="1" dirty="0" smtClean="0"/>
              <a:t>Суждение </a:t>
            </a:r>
            <a:r>
              <a:rPr lang="ru-RU" dirty="0" smtClean="0"/>
              <a:t>– совокупность понятий.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3. </a:t>
            </a:r>
            <a:r>
              <a:rPr lang="ru-RU" b="1" dirty="0" smtClean="0"/>
              <a:t>Умозаключение – итоговый результат </a:t>
            </a:r>
            <a:r>
              <a:rPr lang="ru-RU" b="1" dirty="0" err="1" smtClean="0"/>
              <a:t>мыследеятельности</a:t>
            </a:r>
            <a:r>
              <a:rPr lang="ru-RU" b="1" dirty="0" smtClean="0"/>
              <a:t> индивида.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Первый закон логики </a:t>
            </a:r>
            <a:r>
              <a:rPr lang="ru-RU" sz="4000" b="1" dirty="0" smtClean="0">
                <a:solidFill>
                  <a:schemeClr val="tx1"/>
                </a:solidFill>
              </a:rPr>
              <a:t>Аристотеля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pPr lvl="4"/>
            <a:r>
              <a:rPr lang="ru-RU" b="1" dirty="0" smtClean="0"/>
              <a:t>           </a:t>
            </a:r>
            <a:r>
              <a:rPr lang="ru-RU" sz="2400" b="1" dirty="0" smtClean="0"/>
              <a:t>Закон тождества</a:t>
            </a:r>
            <a:r>
              <a:rPr lang="ru-RU" sz="2400" dirty="0" smtClean="0"/>
              <a:t>:  </a:t>
            </a:r>
          </a:p>
          <a:p>
            <a:r>
              <a:rPr lang="ru-RU" sz="2400" dirty="0" smtClean="0"/>
              <a:t>всякая мысль, употребляемая в процессе рассуждения, должна оставаться тождественной самой себе.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dirty="0" smtClean="0"/>
              <a:t>                            А=А (А тождественно А)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Второй </a:t>
            </a:r>
            <a:r>
              <a:rPr lang="ru-RU" sz="4000" b="1" dirty="0" smtClean="0">
                <a:solidFill>
                  <a:schemeClr val="tx1"/>
                </a:solidFill>
              </a:rPr>
              <a:t>закон логики </a:t>
            </a:r>
            <a:r>
              <a:rPr lang="ru-RU" sz="4000" b="1" dirty="0" smtClean="0">
                <a:solidFill>
                  <a:schemeClr val="tx1"/>
                </a:solidFill>
              </a:rPr>
              <a:t>Аристотеля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                         Закон противоречия: </a:t>
            </a:r>
          </a:p>
          <a:p>
            <a:r>
              <a:rPr lang="ru-RU" dirty="0" smtClean="0"/>
              <a:t>противоречащие друг другу мысли не могут быть одновременно истинными: одна из них ложна, либо обе.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Третий</a:t>
            </a:r>
            <a:r>
              <a:rPr lang="ru-RU" sz="4000" b="1" dirty="0" smtClean="0">
                <a:solidFill>
                  <a:schemeClr val="tx1"/>
                </a:solidFill>
              </a:rPr>
              <a:t> закон логики </a:t>
            </a:r>
            <a:r>
              <a:rPr lang="ru-RU" sz="4000" b="1" dirty="0" smtClean="0">
                <a:solidFill>
                  <a:schemeClr val="tx1"/>
                </a:solidFill>
              </a:rPr>
              <a:t>Аристотеля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             Закон исключённого третьего</a:t>
            </a:r>
            <a:r>
              <a:rPr lang="ru-RU" b="1" dirty="0" smtClean="0"/>
              <a:t>: </a:t>
            </a:r>
          </a:p>
          <a:p>
            <a:r>
              <a:rPr lang="ru-RU" dirty="0" smtClean="0"/>
              <a:t>из двух противоречащих мыслей истинна только одна, и если одна из противоречащих мыслей истинна. То другая будет обязательно ложна, и наоборот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948</TotalTime>
  <Words>330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Законы логики</vt:lpstr>
      <vt:lpstr>   Философия (с др.греч. – любовь к мудрости)</vt:lpstr>
      <vt:lpstr>    Разделы философии</vt:lpstr>
      <vt:lpstr>Слайд 4</vt:lpstr>
      <vt:lpstr>Слайд 5</vt:lpstr>
      <vt:lpstr> Форма движения мысли И. Фихте</vt:lpstr>
      <vt:lpstr> Первый закон логики Аристотеля</vt:lpstr>
      <vt:lpstr> Второй закон логики Аристотеля</vt:lpstr>
      <vt:lpstr> Третий закон логики Аристотеля</vt:lpstr>
      <vt:lpstr> Четвёртый закон логики  Г. Лейбница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Кафедра философии</cp:lastModifiedBy>
  <cp:revision>96</cp:revision>
  <dcterms:created xsi:type="dcterms:W3CDTF">2016-10-26T13:27:37Z</dcterms:created>
  <dcterms:modified xsi:type="dcterms:W3CDTF">2020-01-29T05:41:10Z</dcterms:modified>
</cp:coreProperties>
</file>